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90" r:id="rId2"/>
    <p:sldId id="420" r:id="rId3"/>
    <p:sldId id="421" r:id="rId4"/>
    <p:sldId id="395" r:id="rId5"/>
    <p:sldId id="400" r:id="rId6"/>
    <p:sldId id="399" r:id="rId7"/>
    <p:sldId id="398" r:id="rId8"/>
    <p:sldId id="397" r:id="rId9"/>
    <p:sldId id="396" r:id="rId10"/>
    <p:sldId id="419" r:id="rId11"/>
    <p:sldId id="414" r:id="rId12"/>
    <p:sldId id="415" r:id="rId13"/>
    <p:sldId id="416" r:id="rId14"/>
    <p:sldId id="417" r:id="rId15"/>
    <p:sldId id="418" r:id="rId16"/>
    <p:sldId id="407" r:id="rId17"/>
    <p:sldId id="408" r:id="rId18"/>
    <p:sldId id="409" r:id="rId19"/>
    <p:sldId id="410" r:id="rId20"/>
    <p:sldId id="411" r:id="rId21"/>
    <p:sldId id="412" r:id="rId22"/>
    <p:sldId id="401" r:id="rId23"/>
    <p:sldId id="402" r:id="rId24"/>
    <p:sldId id="403" r:id="rId25"/>
    <p:sldId id="404" r:id="rId26"/>
    <p:sldId id="405" r:id="rId27"/>
    <p:sldId id="422" r:id="rId28"/>
    <p:sldId id="42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3B48"/>
    <a:srgbClr val="4AA135"/>
    <a:srgbClr val="7171D1"/>
    <a:srgbClr val="D87E56"/>
    <a:srgbClr val="E77947"/>
    <a:srgbClr val="F29B3C"/>
    <a:srgbClr val="F6BD7E"/>
    <a:srgbClr val="BB5D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711" autoAdjust="0"/>
  </p:normalViewPr>
  <p:slideViewPr>
    <p:cSldViewPr>
      <p:cViewPr varScale="1">
        <p:scale>
          <a:sx n="75" d="100"/>
          <a:sy n="75" d="100"/>
        </p:scale>
        <p:origin x="-3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70ECAE-C9D8-4724-B1CA-F6548319A22F}" type="datetimeFigureOut">
              <a:rPr lang="en-US"/>
              <a:pPr>
                <a:defRPr/>
              </a:pPr>
              <a:t>9/21/2010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F07B138-4675-4D92-89FF-5AAEFF2D9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2E48ACAE-7959-4A5D-A1DB-D5616A05ED99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B644FB6-F726-43F5-8D63-42CE5B3F6484}" type="slidenum">
              <a:rPr lang="en-US" sz="1200">
                <a:latin typeface="Arial" charset="0"/>
              </a:rPr>
              <a:pPr algn="r"/>
              <a:t>10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C8FBA92-253F-4E19-B13D-13B0D20DC23B}" type="slidenum">
              <a:rPr lang="en-US" sz="1200">
                <a:latin typeface="Arial" charset="0"/>
              </a:rPr>
              <a:pPr algn="r"/>
              <a:t>11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6668478-BB2A-4D70-BBF7-C724901555C1}" type="slidenum">
              <a:rPr lang="en-US" sz="1200">
                <a:latin typeface="Arial" charset="0"/>
              </a:rPr>
              <a:pPr algn="r"/>
              <a:t>12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3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1460C3C-04AA-4216-B71C-A1C8416BD79E}" type="slidenum">
              <a:rPr lang="en-US" sz="1200">
                <a:latin typeface="Arial" charset="0"/>
              </a:rPr>
              <a:pPr algn="r"/>
              <a:t>13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33D2514-14FC-4794-A882-B400A47637F2}" type="slidenum">
              <a:rPr lang="en-US" sz="1200">
                <a:latin typeface="Arial" charset="0"/>
              </a:rPr>
              <a:pPr algn="r"/>
              <a:t>14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4778E79-ED4D-426E-B86A-7770794DF5F9}" type="slidenum">
              <a:rPr lang="en-US" sz="1200">
                <a:latin typeface="Arial" charset="0"/>
              </a:rPr>
              <a:pPr algn="r"/>
              <a:t>15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87E8F61-A7D0-47CF-BDEF-CD451A82ED01}" type="slidenum">
              <a:rPr lang="en-US" sz="1200">
                <a:latin typeface="Arial" charset="0"/>
              </a:rPr>
              <a:pPr algn="r"/>
              <a:t>16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C232A8F-7217-43FA-9359-FC90831CAC1C}" type="slidenum">
              <a:rPr lang="en-US" sz="1200">
                <a:latin typeface="Arial" charset="0"/>
              </a:rPr>
              <a:pPr algn="r"/>
              <a:t>17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7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F9A1CA4-5767-4DBA-AE7F-7DC8326D6FC1}" type="slidenum">
              <a:rPr lang="en-US" sz="1200">
                <a:latin typeface="Arial" charset="0"/>
              </a:rPr>
              <a:pPr algn="r"/>
              <a:t>18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27647BE-8798-43D7-AEEC-7ABA4DD56844}" type="slidenum">
              <a:rPr lang="en-US" sz="1200">
                <a:latin typeface="Arial" charset="0"/>
              </a:rPr>
              <a:pPr algn="r"/>
              <a:t>19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2A25A3C-BC90-4A5D-BDFF-8946D4EBD112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58E0E6A-17A8-47B8-9B8C-DE10B883BEFB}" type="slidenum">
              <a:rPr lang="en-US" sz="1200">
                <a:latin typeface="Arial" charset="0"/>
              </a:rPr>
              <a:pPr algn="r"/>
              <a:t>20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5D62527-929C-4443-82F8-77674CD9DFF7}" type="slidenum">
              <a:rPr lang="en-US" sz="1200">
                <a:latin typeface="Arial" charset="0"/>
              </a:rPr>
              <a:pPr algn="r"/>
              <a:t>21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D9064D9-B011-4A0B-B3A1-E243DED97B10}" type="slidenum">
              <a:rPr lang="en-US" sz="1200">
                <a:latin typeface="Arial" charset="0"/>
              </a:rPr>
              <a:pPr algn="r"/>
              <a:t>22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1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34F9B7F-3C9A-4EE4-A1D0-B5C559E2D411}" type="slidenum">
              <a:rPr lang="en-US" sz="1200">
                <a:latin typeface="Arial" charset="0"/>
              </a:rPr>
              <a:pPr algn="r"/>
              <a:t>23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3A123AC-D94A-47C9-8813-E707E1DCD87B}" type="slidenum">
              <a:rPr lang="en-US" sz="1200">
                <a:latin typeface="Arial" charset="0"/>
              </a:rPr>
              <a:pPr algn="r"/>
              <a:t>24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51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4AEE9B1-3516-4744-9889-5F13D8011062}" type="slidenum">
              <a:rPr lang="en-US" sz="1200">
                <a:latin typeface="Arial" charset="0"/>
              </a:rPr>
              <a:pPr algn="r"/>
              <a:t>25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56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E4E8D08-7763-4777-9EF1-BF4D6766A780}" type="slidenum">
              <a:rPr lang="en-US" sz="1200">
                <a:latin typeface="Arial" charset="0"/>
              </a:rPr>
              <a:pPr algn="r"/>
              <a:t>26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877435C5-AEB4-42C9-8731-EDB2E4434795}" type="slidenum">
              <a:rPr lang="en-US" smtClean="0"/>
              <a:pPr>
                <a:defRPr/>
              </a:pPr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A5AAEB6-3512-407F-BCF1-5171A6AA6C3A}" type="slidenum">
              <a:rPr lang="en-US" smtClean="0"/>
              <a:pPr>
                <a:defRPr/>
              </a:pPr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878BF3A-3147-496A-B898-8F80879119EA}" type="slidenum">
              <a:rPr lang="en-US" sz="1200">
                <a:latin typeface="Arial" charset="0"/>
              </a:rPr>
              <a:pPr algn="r"/>
              <a:t>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95E188D-72B9-44D7-A577-8CE501F0CA0C}" type="slidenum">
              <a:rPr lang="en-US" sz="1200">
                <a:latin typeface="Arial" charset="0"/>
              </a:rPr>
              <a:pPr algn="r"/>
              <a:t>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C7C9A65-2424-49BE-B9E9-20A151318769}" type="slidenum">
              <a:rPr lang="en-US" sz="1200">
                <a:latin typeface="Arial" charset="0"/>
              </a:rPr>
              <a:pPr algn="r"/>
              <a:t>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F4F2761-9DC4-4407-9C8D-E962151857C9}" type="slidenum">
              <a:rPr lang="en-US" sz="1200">
                <a:latin typeface="Arial" charset="0"/>
              </a:rPr>
              <a:pPr algn="r"/>
              <a:t>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4898C1F-6189-4FF1-90AA-479397C9E094}" type="slidenum">
              <a:rPr lang="en-US" sz="1200">
                <a:latin typeface="Arial" charset="0"/>
              </a:rPr>
              <a:pPr algn="r"/>
              <a:t>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4188A49-74B9-48A1-8CEF-7345FDD8281B}" type="slidenum">
              <a:rPr lang="en-US" sz="1200">
                <a:latin typeface="Arial" charset="0"/>
              </a:rPr>
              <a:pPr algn="r"/>
              <a:t>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CE53C20-24C8-443D-8B87-FE0128F541CB}" type="slidenum">
              <a:rPr lang="en-US" sz="1200">
                <a:latin typeface="Arial" charset="0"/>
              </a:rPr>
              <a:pPr algn="r"/>
              <a:t>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C0763-89D0-4851-A24F-9AFB4D5D2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0E205-EFE9-437C-BA5C-8E5975665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7F3BE-A100-435B-877A-A5141444B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8AB85-F220-44F6-B64E-A87C6C7B6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EB100-5795-4918-AC66-7F232E143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0ED65-36A3-40C4-9E6D-0C7CD96A6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53BD6-1E7C-45EF-8A8B-50C41BDF9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1EAA-CB9C-44B4-8FDC-ED3DEFBC8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CFC12-F9D5-4A51-A549-9D726E277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D1962-37A3-41C8-8D05-173EEE8FC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54126-FE91-431B-B211-521B6CAC1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0C0FCC6-C0EC-4699-A041-CF6684008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advClick="0" advTm="3000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5" Type="http://schemas.openxmlformats.org/officeDocument/2006/relationships/image" Target="../media/image11.pn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5" Type="http://schemas.openxmlformats.org/officeDocument/2006/relationships/image" Target="../media/image12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5" Type="http://schemas.openxmlformats.org/officeDocument/2006/relationships/image" Target="../media/image13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5" Type="http://schemas.openxmlformats.org/officeDocument/2006/relationships/image" Target="../media/image14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5" Type="http://schemas.openxmlformats.org/officeDocument/2006/relationships/image" Target="../media/image15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Relationship Id="rId5" Type="http://schemas.openxmlformats.org/officeDocument/2006/relationships/image" Target="../media/image16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5" Type="http://schemas.openxmlformats.org/officeDocument/2006/relationships/image" Target="../media/image17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Relationship Id="rId5" Type="http://schemas.openxmlformats.org/officeDocument/2006/relationships/image" Target="../media/image18.png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5" Type="http://schemas.openxmlformats.org/officeDocument/2006/relationships/image" Target="../media/image19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Relationship Id="rId5" Type="http://schemas.openxmlformats.org/officeDocument/2006/relationships/image" Target="../media/image20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5" Type="http://schemas.openxmlformats.org/officeDocument/2006/relationships/image" Target="../media/image21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5" Type="http://schemas.openxmlformats.org/officeDocument/2006/relationships/image" Target="../media/image22.pn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5" Type="http://schemas.openxmlformats.org/officeDocument/2006/relationships/image" Target="../media/image23.png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Relationship Id="rId5" Type="http://schemas.openxmlformats.org/officeDocument/2006/relationships/image" Target="../media/image24.png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Relationship Id="rId5" Type="http://schemas.openxmlformats.org/officeDocument/2006/relationships/image" Target="../media/image25.png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Relationship Id="rId5" Type="http://schemas.openxmlformats.org/officeDocument/2006/relationships/image" Target="../media/image26.png"/><Relationship Id="rId4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Circus%20of%20Words\2nd%20Polk%20County\j0388606.wav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Circus%20of%20Words\2nd%20Polk%20County\j0388605.wav" TargetMode="External"/><Relationship Id="rId6" Type="http://schemas.openxmlformats.org/officeDocument/2006/relationships/image" Target="../media/image30.wmf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5" Type="http://schemas.openxmlformats.org/officeDocument/2006/relationships/image" Target="../media/image6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5" Type="http://schemas.openxmlformats.org/officeDocument/2006/relationships/image" Target="../media/image8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8" descr="on-safari-arline-wagn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38" y="0"/>
            <a:ext cx="91233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EDC555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32773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tire</a:t>
            </a:r>
          </a:p>
        </p:txBody>
      </p:sp>
      <p:pic>
        <p:nvPicPr>
          <p:cNvPr id="8" name="tire0001.wav">
            <a:hlinkClick r:id="" action="ppaction://media"/>
          </p:cNvPr>
          <p:cNvPicPr>
            <a:picLocks noRot="1" noChangeAspect="1"/>
          </p:cNvPicPr>
          <p:nvPr>
            <a:wavAudioFile r:embed="rId1" name="tire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343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5D7822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able</a:t>
            </a:r>
          </a:p>
        </p:txBody>
      </p:sp>
      <p:pic>
        <p:nvPicPr>
          <p:cNvPr id="8" name="able0001.wav">
            <a:hlinkClick r:id="" action="ppaction://media"/>
          </p:cNvPr>
          <p:cNvPicPr>
            <a:picLocks noRot="1" noChangeAspect="1"/>
          </p:cNvPicPr>
          <p:nvPr>
            <a:wavAudioFile r:embed="rId1" name="able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9436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7171D1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36870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bike</a:t>
            </a:r>
          </a:p>
        </p:txBody>
      </p:sp>
      <p:pic>
        <p:nvPicPr>
          <p:cNvPr id="8" name="bike0001.wav">
            <a:hlinkClick r:id="" action="ppaction://media"/>
          </p:cNvPr>
          <p:cNvPicPr>
            <a:picLocks noRot="1" noChangeAspect="1"/>
          </p:cNvPicPr>
          <p:nvPr>
            <a:wavAudioFile r:embed="rId1" name="bike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791200" y="41910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D87E56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38918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board</a:t>
            </a:r>
          </a:p>
        </p:txBody>
      </p:sp>
      <p:pic>
        <p:nvPicPr>
          <p:cNvPr id="8" name="board001.wav">
            <a:hlinkClick r:id="" action="ppaction://media"/>
          </p:cNvPr>
          <p:cNvPicPr>
            <a:picLocks noRot="1" noChangeAspect="1"/>
          </p:cNvPicPr>
          <p:nvPr>
            <a:wavAudioFile r:embed="rId1" name="board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9436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326E2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40966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seat</a:t>
            </a:r>
          </a:p>
        </p:txBody>
      </p:sp>
      <p:pic>
        <p:nvPicPr>
          <p:cNvPr id="8" name="seat0001.wav">
            <a:hlinkClick r:id="" action="ppaction://media"/>
          </p:cNvPr>
          <p:cNvPicPr>
            <a:picLocks noRot="1" noChangeAspect="1"/>
          </p:cNvPicPr>
          <p:nvPr>
            <a:wavAudioFile r:embed="rId1" name="seat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1910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573B48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43014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hole</a:t>
            </a:r>
          </a:p>
        </p:txBody>
      </p:sp>
      <p:pic>
        <p:nvPicPr>
          <p:cNvPr id="8" name="hole0001.wav">
            <a:hlinkClick r:id="" action="ppaction://media"/>
          </p:cNvPr>
          <p:cNvPicPr>
            <a:picLocks noRot="1" noChangeAspect="1"/>
          </p:cNvPicPr>
          <p:nvPr>
            <a:wavAudioFile r:embed="rId1" name="hole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0198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EDC555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45062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story</a:t>
            </a:r>
          </a:p>
        </p:txBody>
      </p:sp>
      <p:pic>
        <p:nvPicPr>
          <p:cNvPr id="8" name="story001.wav">
            <a:hlinkClick r:id="" action="ppaction://media"/>
          </p:cNvPr>
          <p:cNvPicPr>
            <a:picLocks noRot="1" noChangeAspect="1"/>
          </p:cNvPicPr>
          <p:nvPr>
            <a:wavAudioFile r:embed="rId1" name="story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7912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5D7822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47110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young</a:t>
            </a:r>
          </a:p>
        </p:txBody>
      </p:sp>
      <p:pic>
        <p:nvPicPr>
          <p:cNvPr id="8" name="young001.wav">
            <a:hlinkClick r:id="" action="ppaction://media"/>
          </p:cNvPr>
          <p:cNvPicPr>
            <a:picLocks noRot="1" noChangeAspect="1"/>
          </p:cNvPicPr>
          <p:nvPr>
            <a:wavAudioFile r:embed="rId1" name="young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9436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4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7171D1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49158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above</a:t>
            </a:r>
          </a:p>
        </p:txBody>
      </p:sp>
      <p:pic>
        <p:nvPicPr>
          <p:cNvPr id="8" name="above001.wav">
            <a:hlinkClick r:id="" action="ppaction://media"/>
          </p:cNvPr>
          <p:cNvPicPr>
            <a:picLocks noRot="1" noChangeAspect="1"/>
          </p:cNvPicPr>
          <p:nvPr>
            <a:wavAudioFile r:embed="rId1" name="above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0198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D87E56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51206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carr</a:t>
            </a:r>
            <a:r>
              <a:rPr lang="en-US" sz="800">
                <a:latin typeface="Arial" charset="0"/>
              </a:rPr>
              <a:t> </a:t>
            </a:r>
            <a:r>
              <a:rPr lang="en-US" sz="10500">
                <a:latin typeface="Arial" charset="0"/>
              </a:rPr>
              <a:t>y</a:t>
            </a:r>
          </a:p>
        </p:txBody>
      </p:sp>
      <p:pic>
        <p:nvPicPr>
          <p:cNvPr id="8" name="carry001.wav">
            <a:hlinkClick r:id="" action="ppaction://media"/>
          </p:cNvPr>
          <p:cNvPicPr>
            <a:picLocks noRot="1" noChangeAspect="1"/>
          </p:cNvPicPr>
          <p:nvPr>
            <a:wavAudioFile r:embed="rId1" name="carry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7912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8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638" y="0"/>
            <a:ext cx="91233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500">
                <a:solidFill>
                  <a:srgbClr val="336600"/>
                </a:solidFill>
              </a:rPr>
              <a:t>W</a:t>
            </a:r>
            <a:r>
              <a:rPr lang="en-US" sz="8500">
                <a:solidFill>
                  <a:srgbClr val="669900"/>
                </a:solidFill>
              </a:rPr>
              <a:t>o</a:t>
            </a:r>
            <a:r>
              <a:rPr lang="en-US" sz="8500">
                <a:solidFill>
                  <a:srgbClr val="99CC00"/>
                </a:solidFill>
              </a:rPr>
              <a:t>r</a:t>
            </a:r>
            <a:r>
              <a:rPr lang="en-US" sz="8500">
                <a:solidFill>
                  <a:srgbClr val="CCCC00"/>
                </a:solidFill>
              </a:rPr>
              <a:t>d</a:t>
            </a:r>
            <a:r>
              <a:rPr lang="en-US" sz="8500">
                <a:solidFill>
                  <a:srgbClr val="669900"/>
                </a:solidFill>
              </a:rPr>
              <a:t> </a:t>
            </a:r>
            <a:r>
              <a:rPr lang="en-US" sz="8500">
                <a:solidFill>
                  <a:srgbClr val="808000"/>
                </a:solidFill>
              </a:rPr>
              <a:t>S</a:t>
            </a:r>
            <a:r>
              <a:rPr lang="en-US" sz="8500">
                <a:solidFill>
                  <a:srgbClr val="C0BC00"/>
                </a:solidFill>
              </a:rPr>
              <a:t>a</a:t>
            </a:r>
            <a:r>
              <a:rPr lang="en-US" sz="8500">
                <a:solidFill>
                  <a:srgbClr val="CC9900"/>
                </a:solidFill>
              </a:rPr>
              <a:t>f</a:t>
            </a:r>
            <a:r>
              <a:rPr lang="en-US" sz="8500">
                <a:solidFill>
                  <a:srgbClr val="EABD00"/>
                </a:solidFill>
              </a:rPr>
              <a:t>a</a:t>
            </a:r>
            <a:r>
              <a:rPr lang="en-US" sz="8500">
                <a:solidFill>
                  <a:srgbClr val="CC6600"/>
                </a:solidFill>
              </a:rPr>
              <a:t>r</a:t>
            </a:r>
            <a:r>
              <a:rPr lang="en-US" sz="8500">
                <a:solidFill>
                  <a:srgbClr val="E65D00"/>
                </a:solidFill>
              </a:rPr>
              <a:t>i</a:t>
            </a:r>
            <a:endParaRPr lang="en-US" sz="8500">
              <a:solidFill>
                <a:srgbClr val="CC3F00"/>
              </a:solidFill>
            </a:endParaRPr>
          </a:p>
        </p:txBody>
      </p:sp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388422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981200" y="52578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9200" y="4495800"/>
            <a:ext cx="13747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506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0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326E2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53254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group</a:t>
            </a:r>
          </a:p>
        </p:txBody>
      </p:sp>
      <p:pic>
        <p:nvPicPr>
          <p:cNvPr id="8" name="group001.wav">
            <a:hlinkClick r:id="" action="ppaction://media"/>
          </p:cNvPr>
          <p:cNvPicPr>
            <a:picLocks noRot="1" noChangeAspect="1"/>
          </p:cNvPicPr>
          <p:nvPr>
            <a:wavAudioFile r:embed="rId1" name="group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573B48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55302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hungr</a:t>
            </a:r>
            <a:r>
              <a:rPr lang="en-US" sz="1200">
                <a:latin typeface="Arial" charset="0"/>
              </a:rPr>
              <a:t> </a:t>
            </a:r>
            <a:r>
              <a:rPr lang="en-US" sz="10500">
                <a:latin typeface="Arial" charset="0"/>
              </a:rPr>
              <a:t>y</a:t>
            </a:r>
          </a:p>
        </p:txBody>
      </p:sp>
      <p:pic>
        <p:nvPicPr>
          <p:cNvPr id="8" name="hungry01.wav">
            <a:hlinkClick r:id="" action="ppaction://media"/>
          </p:cNvPr>
          <p:cNvPicPr>
            <a:picLocks noRot="1" noChangeAspect="1"/>
          </p:cNvPicPr>
          <p:nvPr>
            <a:wavAudioFile r:embed="rId1" name="hungry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0198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6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EDC555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57350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mile</a:t>
            </a:r>
          </a:p>
        </p:txBody>
      </p:sp>
      <p:pic>
        <p:nvPicPr>
          <p:cNvPr id="8" name="mile0001.wav">
            <a:hlinkClick r:id="" action="ppaction://media"/>
          </p:cNvPr>
          <p:cNvPicPr>
            <a:picLocks noRot="1" noChangeAspect="1"/>
          </p:cNvPicPr>
          <p:nvPr>
            <a:wavAudioFile r:embed="rId1" name="mile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9436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4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5D7822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59398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round</a:t>
            </a:r>
          </a:p>
        </p:txBody>
      </p:sp>
      <p:pic>
        <p:nvPicPr>
          <p:cNvPr id="8" name="round001.wav">
            <a:hlinkClick r:id="" action="ppaction://media"/>
          </p:cNvPr>
          <p:cNvPicPr>
            <a:picLocks noRot="1" noChangeAspect="1"/>
          </p:cNvPicPr>
          <p:nvPr>
            <a:wavAudioFile r:embed="rId1" name="round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0198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2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7171D1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61446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myself</a:t>
            </a:r>
          </a:p>
        </p:txBody>
      </p:sp>
      <p:pic>
        <p:nvPicPr>
          <p:cNvPr id="8" name="myself01.wav">
            <a:hlinkClick r:id="" action="ppaction://media"/>
          </p:cNvPr>
          <p:cNvPicPr>
            <a:picLocks noRot="1" noChangeAspect="1"/>
          </p:cNvPicPr>
          <p:nvPr>
            <a:wavAudioFile r:embed="rId1" name="myself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0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D87E56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63494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shall</a:t>
            </a:r>
          </a:p>
        </p:txBody>
      </p:sp>
      <p:pic>
        <p:nvPicPr>
          <p:cNvPr id="8" name="shall001.wav">
            <a:hlinkClick r:id="" action="ppaction://media"/>
          </p:cNvPr>
          <p:cNvPicPr>
            <a:picLocks noRot="1" noChangeAspect="1"/>
          </p:cNvPicPr>
          <p:nvPr>
            <a:wavAudioFile r:embed="rId1" name="shall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0198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326E2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65542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large</a:t>
            </a:r>
          </a:p>
        </p:txBody>
      </p:sp>
      <p:pic>
        <p:nvPicPr>
          <p:cNvPr id="8" name="large001.wav">
            <a:hlinkClick r:id="" action="ppaction://media"/>
          </p:cNvPr>
          <p:cNvPicPr>
            <a:picLocks noRot="1" noChangeAspect="1"/>
          </p:cNvPicPr>
          <p:nvPr>
            <a:wavAudioFile r:embed="rId1" name="large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791200" y="43434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76" name="Rectangle 20"/>
          <p:cNvSpPr>
            <a:spLocks noChangeArrowheads="1"/>
          </p:cNvSpPr>
          <p:nvPr/>
        </p:nvSpPr>
        <p:spPr bwMode="auto">
          <a:xfrm>
            <a:off x="152400" y="5473700"/>
            <a:ext cx="624998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I like to move it, move it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US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j038860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0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4747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1" name="WordArt 7"/>
          <p:cNvSpPr>
            <a:spLocks noChangeArrowheads="1" noChangeShapeType="1" noTextEdit="1"/>
          </p:cNvSpPr>
          <p:nvPr/>
        </p:nvSpPr>
        <p:spPr bwMode="auto">
          <a:xfrm>
            <a:off x="5410200" y="1447800"/>
            <a:ext cx="2962275" cy="10096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en-US" sz="6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Verdana"/>
              </a:rPr>
              <a:t>Credits</a:t>
            </a:r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4419600" y="2209800"/>
            <a:ext cx="4724400" cy="2678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800"/>
          </a:p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339966"/>
                </a:solidFill>
              </a:rPr>
              <a:t>Word Safari</a:t>
            </a:r>
          </a:p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99CC00"/>
                </a:solidFill>
              </a:rPr>
              <a:t>High Frequency Words</a:t>
            </a:r>
          </a:p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CACA02"/>
                </a:solidFill>
                <a:latin typeface="Monotype Corsiva" pitchFamily="66" charset="0"/>
              </a:rPr>
              <a:t>Junior Literacy Team</a:t>
            </a:r>
            <a:endParaRPr lang="en-US" sz="2800">
              <a:solidFill>
                <a:srgbClr val="CACA0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C79D05"/>
                </a:solidFill>
                <a:latin typeface="Monotype Corsiva" pitchFamily="66" charset="0"/>
              </a:rPr>
              <a:t>by Bonnie Franklin</a:t>
            </a:r>
          </a:p>
          <a:p>
            <a:pPr algn="ctr">
              <a:spcBef>
                <a:spcPct val="50000"/>
              </a:spcBef>
            </a:pPr>
            <a:endParaRPr lang="en-US" sz="2800">
              <a:solidFill>
                <a:srgbClr val="C79D05"/>
              </a:solidFill>
              <a:latin typeface="Monotype Corsiva" pitchFamily="66" charset="0"/>
            </a:endParaRPr>
          </a:p>
        </p:txBody>
      </p:sp>
      <p:pic>
        <p:nvPicPr>
          <p:cNvPr id="69635" name="Picture 7" descr="bump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738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j038860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7" name="Picture 2" descr="C:\Program Files\Microsoft Office 2007\MEDIA\CAGCAT10\j0332364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83238" y="4572000"/>
            <a:ext cx="2397125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392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9" descr="on-safari-arline-wagn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38" y="0"/>
            <a:ext cx="9102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30257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0">
                <a:solidFill>
                  <a:srgbClr val="336600"/>
                </a:solidFill>
              </a:rPr>
              <a:t>Tour   </a:t>
            </a:r>
            <a:r>
              <a:rPr lang="en-US" sz="9000">
                <a:solidFill>
                  <a:srgbClr val="808000"/>
                </a:solidFill>
              </a:rPr>
              <a:t>2-F</a:t>
            </a:r>
            <a:endParaRPr lang="en-US" sz="9000">
              <a:solidFill>
                <a:srgbClr val="CC3F00"/>
              </a:solidFill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4495800"/>
            <a:ext cx="13747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EDC555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1600200" y="45720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oil</a:t>
            </a:r>
          </a:p>
        </p:txBody>
      </p:sp>
      <p:pic>
        <p:nvPicPr>
          <p:cNvPr id="7" name="oil00001.wav">
            <a:hlinkClick r:id="" action="ppaction://media"/>
          </p:cNvPr>
          <p:cNvPicPr>
            <a:picLocks noRot="1" noChangeAspect="1"/>
          </p:cNvPicPr>
          <p:nvPr>
            <a:wavAudioFile r:embed="rId1" name="oil0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334000" y="41910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5D7822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1447800" y="4648200"/>
            <a:ext cx="5181600" cy="1554163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500">
                <a:latin typeface="Arial" charset="0"/>
              </a:rPr>
              <a:t>beautiful</a:t>
            </a:r>
          </a:p>
        </p:txBody>
      </p:sp>
      <p:pic>
        <p:nvPicPr>
          <p:cNvPr id="7" name="beauti02.wav">
            <a:hlinkClick r:id="" action="ppaction://media"/>
          </p:cNvPr>
          <p:cNvPicPr>
            <a:picLocks noRot="1" noChangeAspect="1"/>
          </p:cNvPicPr>
          <p:nvPr>
            <a:wavAudioFile r:embed="rId1" name="beauti02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562600" y="41910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7171D1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24582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morning</a:t>
            </a:r>
          </a:p>
        </p:txBody>
      </p:sp>
      <p:pic>
        <p:nvPicPr>
          <p:cNvPr id="7" name="mornin01.wav">
            <a:hlinkClick r:id="" action="ppaction://media"/>
          </p:cNvPr>
          <p:cNvPicPr>
            <a:picLocks noRot="1" noChangeAspect="1"/>
          </p:cNvPicPr>
          <p:nvPr>
            <a:wavAudioFile r:embed="rId1" name="mornin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7150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D87E56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6319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>
                <a:latin typeface="Arial" charset="0"/>
              </a:rPr>
              <a:t>America</a:t>
            </a:r>
          </a:p>
        </p:txBody>
      </p:sp>
      <p:pic>
        <p:nvPicPr>
          <p:cNvPr id="8" name="america01.wav">
            <a:hlinkClick r:id="" action="ppaction://media"/>
          </p:cNvPr>
          <p:cNvPicPr>
            <a:picLocks noRot="1" noChangeAspect="1"/>
          </p:cNvPicPr>
          <p:nvPr>
            <a:wavAudioFile r:embed="rId1" name="america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3434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326E24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28678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477963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0">
                <a:latin typeface="Arial" charset="0"/>
              </a:rPr>
              <a:t>mountain</a:t>
            </a:r>
          </a:p>
        </p:txBody>
      </p:sp>
      <p:pic>
        <p:nvPicPr>
          <p:cNvPr id="8" name="mounta01.wav">
            <a:hlinkClick r:id="" action="ppaction://media"/>
          </p:cNvPr>
          <p:cNvPicPr>
            <a:picLocks noRot="1" noChangeAspect="1"/>
          </p:cNvPicPr>
          <p:nvPr>
            <a:wavAudioFile r:embed="rId1" name="mounta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7912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5" descr="on-safari-arline-wag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 Box 10"/>
          <p:cNvSpPr txBox="1">
            <a:spLocks noChangeArrowheads="1"/>
          </p:cNvSpPr>
          <p:nvPr/>
        </p:nvSpPr>
        <p:spPr bwMode="auto">
          <a:xfrm>
            <a:off x="1600200" y="4137025"/>
            <a:ext cx="4876800" cy="2554288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EABBA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336600"/>
                </a:solidFill>
              </a:rPr>
              <a:t>Tour</a:t>
            </a:r>
            <a:r>
              <a:rPr lang="en-US">
                <a:solidFill>
                  <a:srgbClr val="669900"/>
                </a:solidFill>
              </a:rPr>
              <a:t> </a:t>
            </a:r>
            <a:r>
              <a:rPr lang="en-US">
                <a:solidFill>
                  <a:srgbClr val="336600"/>
                </a:solidFill>
              </a:rPr>
              <a:t>List</a:t>
            </a:r>
            <a:r>
              <a:rPr lang="en-US">
                <a:solidFill>
                  <a:srgbClr val="808000"/>
                </a:solidFill>
              </a:rPr>
              <a:t> 2-F</a:t>
            </a:r>
            <a:endParaRPr lang="en-US">
              <a:solidFill>
                <a:srgbClr val="CC3F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524000" y="4038600"/>
            <a:ext cx="5029200" cy="2708434"/>
          </a:xfrm>
          <a:prstGeom prst="rect">
            <a:avLst/>
          </a:prstGeom>
          <a:solidFill>
            <a:schemeClr val="bg1"/>
          </a:solidFill>
          <a:ln w="190500" cap="rnd" cmpd="tri">
            <a:solidFill>
              <a:srgbClr val="573B48"/>
            </a:solidFill>
            <a:bevel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30726" name="Text Box 8"/>
          <p:cNvSpPr txBox="1">
            <a:spLocks noChangeArrowheads="1"/>
          </p:cNvSpPr>
          <p:nvPr/>
        </p:nvSpPr>
        <p:spPr bwMode="auto">
          <a:xfrm>
            <a:off x="1447800" y="4572000"/>
            <a:ext cx="51816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state</a:t>
            </a:r>
          </a:p>
        </p:txBody>
      </p:sp>
      <p:pic>
        <p:nvPicPr>
          <p:cNvPr id="8" name="state001.wav">
            <a:hlinkClick r:id="" action="ppaction://media"/>
          </p:cNvPr>
          <p:cNvPicPr>
            <a:picLocks noRot="1" noChangeAspect="1"/>
          </p:cNvPicPr>
          <p:nvPr>
            <a:wavAudioFile r:embed="rId1" name="state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3434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3446</TotalTime>
  <Words>141</Words>
  <Application>Microsoft Office PowerPoint</Application>
  <PresentationFormat>On-screen Show (4:3)</PresentationFormat>
  <Paragraphs>81</Paragraphs>
  <Slides>28</Slides>
  <Notes>28</Notes>
  <HiddenSlides>0</HiddenSlides>
  <MMClips>26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12</vt:i4>
      </vt:variant>
      <vt:variant>
        <vt:lpstr>Slide Titles</vt:lpstr>
      </vt:variant>
      <vt:variant>
        <vt:i4>28</vt:i4>
      </vt:variant>
    </vt:vector>
  </HeadingPairs>
  <TitlesOfParts>
    <vt:vector size="44" baseType="lpstr">
      <vt:lpstr>Comic Sans MS</vt:lpstr>
      <vt:lpstr>Arial</vt:lpstr>
      <vt:lpstr>Calibri</vt:lpstr>
      <vt:lpstr>Monotype Corsiva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Bonnie Franklin</dc:creator>
  <cp:lastModifiedBy>student</cp:lastModifiedBy>
  <cp:revision>146</cp:revision>
  <dcterms:created xsi:type="dcterms:W3CDTF">2007-09-22T02:49:21Z</dcterms:created>
  <dcterms:modified xsi:type="dcterms:W3CDTF">2010-09-21T14:20:05Z</dcterms:modified>
</cp:coreProperties>
</file>